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49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100387"/>
            <a:ext cx="60960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8300"/>
            <a:ext cx="11734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50912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1947862"/>
            <a:ext cx="55721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8362"/>
            <a:ext cx="116776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00175"/>
            <a:ext cx="111061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683" y="3933056"/>
            <a:ext cx="11077391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095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5373216"/>
            <a:ext cx="103441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62" y="1828800"/>
            <a:ext cx="42576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6811" y="4725144"/>
            <a:ext cx="4214792" cy="21110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68760"/>
            <a:ext cx="10958288" cy="34887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132856"/>
            <a:ext cx="3037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043299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4660" y="3957699"/>
            <a:ext cx="58758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2575"/>
            <a:ext cx="117252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47950"/>
            <a:ext cx="111252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5400"/>
            <a:ext cx="116490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9715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7175"/>
            <a:ext cx="53816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23" y="1988840"/>
            <a:ext cx="1166812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306896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256" y="411068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37098" y="5198702"/>
            <a:ext cx="19073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589240"/>
            <a:ext cx="98202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0" y="1905000"/>
            <a:ext cx="39243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429000"/>
            <a:ext cx="47053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556792"/>
            <a:ext cx="118681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81212"/>
            <a:ext cx="108299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07707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356992"/>
            <a:ext cx="2771775" cy="3286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992757"/>
            <a:ext cx="3345185" cy="2820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5538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314096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358852"/>
            <a:ext cx="65532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2520" y="2204864"/>
            <a:ext cx="3132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7629" y="3188712"/>
            <a:ext cx="3132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24" y="2276872"/>
            <a:ext cx="107346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24" y="1340768"/>
            <a:ext cx="88868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988840"/>
            <a:ext cx="3181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537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14582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94258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508658"/>
            <a:ext cx="10297144" cy="1017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66975"/>
            <a:ext cx="114014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56490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1704" y="3595051"/>
            <a:ext cx="239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428875"/>
            <a:ext cx="104870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486" y="3789040"/>
            <a:ext cx="63236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6362"/>
            <a:ext cx="116681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57350"/>
            <a:ext cx="107346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38262"/>
            <a:ext cx="108108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628900"/>
            <a:ext cx="106489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848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10009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96952"/>
            <a:ext cx="10009112" cy="1432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686856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0325" y="4686856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964" y="5520234"/>
            <a:ext cx="91964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8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02203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573016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1" y="3573016"/>
            <a:ext cx="23471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038" y="4348520"/>
            <a:ext cx="96684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1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295"/>
            <a:ext cx="11305256" cy="54670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62150"/>
            <a:ext cx="116681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5661248"/>
            <a:ext cx="102679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525" y="1766887"/>
            <a:ext cx="37909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8287"/>
            <a:ext cx="11706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4462"/>
            <a:ext cx="116395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72514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394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85797"/>
            <a:ext cx="7632848" cy="36275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332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